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>
        <p:scale>
          <a:sx n="100" d="100"/>
          <a:sy n="100" d="100"/>
        </p:scale>
        <p:origin x="14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20479C-745F-4B75-9515-A8D149959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C10EEF-3624-434C-9121-F21E73EFA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4A2259-3B50-40F2-A96D-7E79D99EE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9D69EE-B3CF-4175-BC7A-C26203A92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C99E95-4014-4B08-B165-591E5B05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1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A2F27E-2F89-4261-87ED-155BA2401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D49923E-BAB6-43F9-A932-8D79561E9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6754D2-35EB-4D71-8698-0662E9ECE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8A8442-1FC5-4FA1-8F08-B9DEF02A3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293462-B14A-4502-820F-1EAEF63A8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5EB6119-F39E-4211-A596-3A7596DD74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5E897D3-C7D4-46E4-978D-E932278F7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EDE325-C733-410B-A165-39433B1FC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FDA8ED-765B-4354-B63C-90E374210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12E53C-6F00-4DBF-A565-22B73FFB9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36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8697D-AD24-4418-BA5B-0F0242B52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AA0045-841D-483F-80BE-3C651F3CA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98F9A-E2BA-4CD2-8600-EC67CCDD5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4FCBA7-0B6D-40FE-BD37-3FE6CC271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97C646-3495-4C05-8946-8AA3F2D4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396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982FCF-8632-48DD-BE03-407295555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C2CF40-AAEC-4B74-8A74-31679B15C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640167-A20A-46AC-BFED-04B0C7C0A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F2358D-EE58-4C5B-986E-5D8929B4E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2D31C3-B40B-45AE-BC29-FC4459D84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6250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DBC77D-DA84-4F87-AABD-C51D6A037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51C044-CF62-4A71-BF4E-5DEFDD0AFF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F5256-7D58-49A6-B2BC-055FB631F1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E949CF-E141-4AD5-96AD-4BC3F3776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8E83D2-CF21-4C07-91CF-29474F3F4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AF28F5-17AA-4B7B-824E-DA2F31078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10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B4632E-94F4-4184-BCE5-DA203F4B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72E058F-2DFB-43FB-A6F7-45D56E187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62223E0-4BF6-4554-B5D9-1BF5A7E57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98027D-66DE-4334-970E-9502889744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172593-085B-4D5C-885D-A6402AE5F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8B1EDF-C21D-436F-8835-9255A4336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B203C05-32E7-4884-A52E-7BBAED408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651E7EE-136E-47B1-893B-BE0CD4BE6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91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8DF2D6-40E3-4D6E-8905-E867DE335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095E830-A0AE-4B18-8C5F-A773781BB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F05FEAF-00B7-4320-B445-5C90F82BB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A35C00-8A90-42A6-8509-97DE50BC8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77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5BC8261-A5C4-4600-AD3A-8A5EF116A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1952670-A39C-421C-B91F-A8C3C2549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8CD0DF-E00D-4B64-9B61-516B308F0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63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6AF2E5-DC07-419F-BC61-DEB732162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B04462-8B3A-4A00-AB05-5BE3D3895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AD08905-2413-4DAA-83C9-0BB851DFC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36D1C2-2100-4C16-9CE0-1C626DC0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8F5EDB-D213-4DE6-A916-E1077A735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2A5B15-60E6-4B77-BE32-A70D53B8A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70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9C6FD5-E594-4370-9643-9F8565473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5ADFBC1-1795-4E47-A9F1-4D5049C9A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9CAA0E-FE06-4D43-B4C5-988D9FCA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36765F-DDE1-49DA-BFE9-3C07847D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35B1688-ED0F-47A9-9F7C-25B80B7EB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0BDE78-BE23-46BC-A4C9-44189E94B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39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46D1A46-C3CA-4A37-9E32-B2B4078DD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A6FED1-33CA-4963-B6E3-5E1216CEB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3AF773-D2E2-46B2-9608-825BE77F6D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45C86-3CB6-46D2-8FC0-ED2E618B8ECC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565ED5-8D92-4C72-8181-EDE503C088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E4D386-AF70-4127-B8C5-413901503D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B9A2B-F979-4F6A-AECA-CF7417C25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76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D3FF481-7396-4B09-9DF8-ECE59CA6E200}"/>
              </a:ext>
            </a:extLst>
          </p:cNvPr>
          <p:cNvSpPr txBox="1"/>
          <p:nvPr/>
        </p:nvSpPr>
        <p:spPr>
          <a:xfrm>
            <a:off x="-1" y="793999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接種会場詳細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202124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C668679-C1C5-4D81-AD72-DD46DD24CDEA}"/>
              </a:ext>
            </a:extLst>
          </p:cNvPr>
          <p:cNvSpPr txBox="1"/>
          <p:nvPr/>
        </p:nvSpPr>
        <p:spPr>
          <a:xfrm>
            <a:off x="-1" y="1317219"/>
            <a:ext cx="119443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■会場名　：　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東京都築地ワクチン接種センター（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築地デポ）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■住所　　 ：　</a:t>
            </a:r>
            <a:r>
              <a:rPr lang="zh-TW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東京都中央区築地</a:t>
            </a:r>
            <a:r>
              <a:rPr lang="en-US" altLang="zh-TW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zh-TW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丁目</a:t>
            </a:r>
            <a:r>
              <a:rPr lang="en-US" altLang="zh-TW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2-1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■アクセス　：　築地市場駅「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A1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出口」より徒歩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分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/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築地駅「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入口」より徒歩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5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分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lvl="0">
              <a:defRPr/>
            </a:pPr>
            <a:r>
              <a:rPr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86C4F5-8E50-453A-8F53-EB748D423549}"/>
              </a:ext>
            </a:extLst>
          </p:cNvPr>
          <p:cNvSpPr/>
          <p:nvPr/>
        </p:nvSpPr>
        <p:spPr>
          <a:xfrm>
            <a:off x="-1" y="0"/>
            <a:ext cx="12192001" cy="79399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ja-JP" altLang="en-US" sz="4400" b="1" dirty="0">
                <a:solidFill>
                  <a:prstClr val="white"/>
                </a:solidFill>
              </a:rPr>
              <a:t>東京都築地ワクチン接種センターへ</a:t>
            </a: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のアクセス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183F5292-8891-4377-86E2-CE2B23A03935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357901" y="2735581"/>
            <a:ext cx="7731725" cy="3846852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84D90B8-377D-4637-A730-51C871C61B00}"/>
              </a:ext>
            </a:extLst>
          </p:cNvPr>
          <p:cNvSpPr/>
          <p:nvPr/>
        </p:nvSpPr>
        <p:spPr>
          <a:xfrm rot="2691853">
            <a:off x="4515080" y="4270065"/>
            <a:ext cx="299342" cy="194692"/>
          </a:xfrm>
          <a:prstGeom prst="rec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/>
          </p:cNvPr>
          <p:cNvSpPr/>
          <p:nvPr/>
        </p:nvSpPr>
        <p:spPr>
          <a:xfrm rot="2543311">
            <a:off x="4086328" y="4620943"/>
            <a:ext cx="17626" cy="1532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4086226" y="3224871"/>
            <a:ext cx="1351280" cy="1587500"/>
          </a:xfrm>
          <a:custGeom>
            <a:avLst/>
            <a:gdLst>
              <a:gd name="connsiteX0" fmla="*/ 1320800 w 1320800"/>
              <a:gd name="connsiteY0" fmla="*/ 0 h 1549400"/>
              <a:gd name="connsiteX1" fmla="*/ 368300 w 1320800"/>
              <a:gd name="connsiteY1" fmla="*/ 920750 h 1549400"/>
              <a:gd name="connsiteX2" fmla="*/ 0 w 1320800"/>
              <a:gd name="connsiteY2" fmla="*/ 1377950 h 1549400"/>
              <a:gd name="connsiteX3" fmla="*/ 190500 w 1320800"/>
              <a:gd name="connsiteY3" fmla="*/ 1549400 h 154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0800" h="1549400">
                <a:moveTo>
                  <a:pt x="1320800" y="0"/>
                </a:moveTo>
                <a:lnTo>
                  <a:pt x="368300" y="920750"/>
                </a:lnTo>
                <a:lnTo>
                  <a:pt x="0" y="1377950"/>
                </a:lnTo>
                <a:lnTo>
                  <a:pt x="190500" y="1549400"/>
                </a:lnTo>
              </a:path>
            </a:pathLst>
          </a:custGeom>
          <a:noFill/>
          <a:ln w="190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吹き出し 9"/>
          <p:cNvSpPr/>
          <p:nvPr/>
        </p:nvSpPr>
        <p:spPr>
          <a:xfrm>
            <a:off x="5661854" y="3067518"/>
            <a:ext cx="723902" cy="333375"/>
          </a:xfrm>
          <a:prstGeom prst="wedgeRectCallout">
            <a:avLst>
              <a:gd name="adj1" fmla="val -61919"/>
              <a:gd name="adj2" fmla="val -689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</a:rPr>
              <a:t>築地駅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lang="en-US" altLang="ja-JP" sz="1000" b="1" dirty="0">
                <a:solidFill>
                  <a:schemeClr val="tx1"/>
                </a:solidFill>
              </a:rPr>
              <a:t>1</a:t>
            </a:r>
            <a:r>
              <a:rPr lang="ja-JP" altLang="en-US" sz="1000" b="1" dirty="0">
                <a:solidFill>
                  <a:schemeClr val="tx1"/>
                </a:solidFill>
              </a:rPr>
              <a:t>出入口</a:t>
            </a:r>
            <a:endParaRPr lang="en-US" altLang="ja-JP" sz="1000" b="1" dirty="0">
              <a:solidFill>
                <a:schemeClr val="tx1"/>
              </a:solidFill>
            </a:endParaRPr>
          </a:p>
        </p:txBody>
      </p:sp>
      <p:sp>
        <p:nvSpPr>
          <p:cNvPr id="7" name="楕円 6"/>
          <p:cNvSpPr/>
          <p:nvPr/>
        </p:nvSpPr>
        <p:spPr>
          <a:xfrm>
            <a:off x="5437222" y="3210581"/>
            <a:ext cx="99060" cy="99060"/>
          </a:xfrm>
          <a:prstGeom prst="ellipse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/>
          <p:cNvSpPr/>
          <p:nvPr/>
        </p:nvSpPr>
        <p:spPr>
          <a:xfrm>
            <a:off x="4190679" y="4503650"/>
            <a:ext cx="99060" cy="99060"/>
          </a:xfrm>
          <a:prstGeom prst="ellipse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吹き出し 19"/>
          <p:cNvSpPr/>
          <p:nvPr/>
        </p:nvSpPr>
        <p:spPr>
          <a:xfrm>
            <a:off x="4391657" y="4593374"/>
            <a:ext cx="723902" cy="333375"/>
          </a:xfrm>
          <a:prstGeom prst="wedgeRectCallout">
            <a:avLst>
              <a:gd name="adj1" fmla="val -64551"/>
              <a:gd name="adj2" fmla="val -48326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</a:rPr>
              <a:t>築地市場駅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lang="en-US" altLang="ja-JP" sz="1000" b="1" dirty="0">
                <a:solidFill>
                  <a:schemeClr val="tx1"/>
                </a:solidFill>
              </a:rPr>
              <a:t>A1</a:t>
            </a:r>
            <a:r>
              <a:rPr lang="ja-JP" altLang="en-US" sz="1000" b="1" dirty="0">
                <a:solidFill>
                  <a:schemeClr val="tx1"/>
                </a:solidFill>
              </a:rPr>
              <a:t>出口</a:t>
            </a:r>
            <a:endParaRPr lang="en-US" altLang="ja-JP" sz="1000" b="1" dirty="0">
              <a:solidFill>
                <a:schemeClr val="tx1"/>
              </a:solidFill>
            </a:endParaRPr>
          </a:p>
        </p:txBody>
      </p:sp>
      <p:sp>
        <p:nvSpPr>
          <p:cNvPr id="23" name="四角形吹き出し 22"/>
          <p:cNvSpPr/>
          <p:nvPr/>
        </p:nvSpPr>
        <p:spPr>
          <a:xfrm>
            <a:off x="4998315" y="4101249"/>
            <a:ext cx="1526310" cy="333375"/>
          </a:xfrm>
          <a:prstGeom prst="wedgeRectCallout">
            <a:avLst>
              <a:gd name="adj1" fmla="val -56750"/>
              <a:gd name="adj2" fmla="val 25960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</a:rPr>
              <a:t>東京都築地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</a:rPr>
              <a:t>ワクチン接種センター</a:t>
            </a:r>
            <a:endParaRPr lang="en-US" altLang="ja-JP" sz="1000" b="1" dirty="0">
              <a:solidFill>
                <a:schemeClr val="tx1"/>
              </a:solidFill>
            </a:endParaRPr>
          </a:p>
        </p:txBody>
      </p:sp>
      <p:sp>
        <p:nvSpPr>
          <p:cNvPr id="24" name="四角形吹き出し 23"/>
          <p:cNvSpPr/>
          <p:nvPr/>
        </p:nvSpPr>
        <p:spPr>
          <a:xfrm>
            <a:off x="3557670" y="4813767"/>
            <a:ext cx="371392" cy="225963"/>
          </a:xfrm>
          <a:prstGeom prst="wedgeRectCallout">
            <a:avLst>
              <a:gd name="adj1" fmla="val 65072"/>
              <a:gd name="adj2" fmla="val -43593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</a:rPr>
              <a:t>入口</a:t>
            </a:r>
            <a:endParaRPr lang="en-US" altLang="ja-JP" sz="1000" b="1" dirty="0">
              <a:solidFill>
                <a:schemeClr val="tx1"/>
              </a:solidFill>
            </a:endParaRPr>
          </a:p>
        </p:txBody>
      </p:sp>
      <p:sp>
        <p:nvSpPr>
          <p:cNvPr id="27" name="四角形吹き出し 26"/>
          <p:cNvSpPr/>
          <p:nvPr/>
        </p:nvSpPr>
        <p:spPr>
          <a:xfrm>
            <a:off x="4341056" y="3072945"/>
            <a:ext cx="854867" cy="236696"/>
          </a:xfrm>
          <a:prstGeom prst="wedgeRectCallout">
            <a:avLst>
              <a:gd name="adj1" fmla="val 38736"/>
              <a:gd name="adj2" fmla="val 104331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</a:rPr>
              <a:t>徒歩経路</a:t>
            </a:r>
            <a:endParaRPr lang="en-US" altLang="ja-JP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767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85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tokyochuo4130</dc:creator>
  <cp:lastModifiedBy>東京都</cp:lastModifiedBy>
  <cp:revision>10</cp:revision>
  <dcterms:created xsi:type="dcterms:W3CDTF">2021-05-31T07:30:17Z</dcterms:created>
  <dcterms:modified xsi:type="dcterms:W3CDTF">2021-06-10T00:53:56Z</dcterms:modified>
</cp:coreProperties>
</file>